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5" r:id="rId4"/>
    <p:sldId id="266" r:id="rId5"/>
    <p:sldId id="259" r:id="rId6"/>
    <p:sldId id="262" r:id="rId7"/>
    <p:sldId id="260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6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3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6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9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0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02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4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5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9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5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35D793-9F64-47A4-AA60-050FE03564A8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C45591D-E4F3-4096-9C68-058E92C194C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1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D9AD-CC02-4FC0-8498-297FE9EA4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Web Scraping: Filterable Beers from </a:t>
            </a:r>
            <a:r>
              <a:rPr lang="en-US" sz="6600" dirty="0" err="1">
                <a:latin typeface="+mn-lt"/>
              </a:rPr>
              <a:t>BeerAdvocate</a:t>
            </a:r>
            <a:endParaRPr lang="en-US" sz="6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0BDB1-8F66-4190-BB44-C2FFBCDFCF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Cover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5069B-A0D1-9143-BF23-BF8F526B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228" y="1"/>
            <a:ext cx="4212771" cy="26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9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91701-0F4E-46F4-9B65-09448ED1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</a:t>
            </a:r>
            <a:r>
              <a:rPr lang="en-US" dirty="0" err="1"/>
              <a:t>BeerAdvocate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C8949-F9A9-4929-AC20-319273956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BeerAdvocate</a:t>
            </a:r>
            <a:r>
              <a:rPr lang="en-US" dirty="0"/>
              <a:t> is an extensive online platform for beer styles, reviews, and scores. It features an active online community and offers a variety of data. I chose to take a look at this data for web scraping.</a:t>
            </a:r>
          </a:p>
          <a:p>
            <a:r>
              <a:rPr lang="en-US" dirty="0"/>
              <a:t>The beer data was scraped for each style, analysis was done on the data, and a filterable tool was made to allow users to filter results based on a variety of factors to find your next drink easily. </a:t>
            </a:r>
          </a:p>
          <a:p>
            <a:r>
              <a:rPr lang="en-US" dirty="0"/>
              <a:t>Almost 300,000 beers were scrapped in total. The data needed to be carefully scraped to react to user input and validate the results.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5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903E7-8B6B-5041-B92F-9C53DAAC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72" y="0"/>
            <a:ext cx="949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0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DA993-3810-A14D-B0C1-1E8CCA3A3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72" y="0"/>
            <a:ext cx="949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081F-B2DC-458D-90EB-BED8F545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sparse is the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3460C-1F9F-0042-B3D0-D6F1165B1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75971"/>
            <a:ext cx="7086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5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081F-B2DC-458D-90EB-BED8F545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sparse is the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CDCA9C-1358-974F-909A-87727183A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80" y="1875971"/>
            <a:ext cx="7086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0BA78-FD36-DD48-9C90-6C94E3AB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8" y="0"/>
            <a:ext cx="10396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A8560-33F0-314A-9F1A-FAFF42EEF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98" y="0"/>
            <a:ext cx="10396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F7C1-DE82-48B8-A85D-A241EDDA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800EE-987D-4738-A22D-C9DD0FA57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Performance</a:t>
            </a:r>
          </a:p>
          <a:p>
            <a:r>
              <a:rPr lang="en-US" dirty="0"/>
              <a:t>Analyze the actual reviews by users to find commonalities of top rated beers</a:t>
            </a:r>
          </a:p>
        </p:txBody>
      </p:sp>
    </p:spTree>
    <p:extLst>
      <p:ext uri="{BB962C8B-B14F-4D97-AF65-F5344CB8AC3E}">
        <p14:creationId xmlns:p14="http://schemas.microsoft.com/office/powerpoint/2010/main" val="6464365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31</TotalTime>
  <Words>151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Web Scraping: Filterable Beers from BeerAdvocate</vt:lpstr>
      <vt:lpstr>Why Study BeerAdvocate?</vt:lpstr>
      <vt:lpstr>PowerPoint Presentation</vt:lpstr>
      <vt:lpstr>PowerPoint Presentation</vt:lpstr>
      <vt:lpstr>How sparse is the data?</vt:lpstr>
      <vt:lpstr>How sparse is the data?</vt:lpstr>
      <vt:lpstr>PowerPoint Presentation</vt:lpstr>
      <vt:lpstr>PowerPoint Presentation</vt:lpstr>
      <vt:lpstr>Improvements/Future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Shiny: US Population Analysis by County and Year</dc:title>
  <dc:creator>Bryan Cover</dc:creator>
  <cp:lastModifiedBy>Bryan Cover</cp:lastModifiedBy>
  <cp:revision>5</cp:revision>
  <dcterms:created xsi:type="dcterms:W3CDTF">2020-06-29T14:30:03Z</dcterms:created>
  <dcterms:modified xsi:type="dcterms:W3CDTF">2020-07-14T02:40:50Z</dcterms:modified>
</cp:coreProperties>
</file>